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BCAA3-31FD-4DBD-973A-503FA3D9A91B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9F585-4D29-40CE-B8B9-1580707E3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481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9F585-4D29-40CE-B8B9-1580707E33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56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9F585-4D29-40CE-B8B9-1580707E33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87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652770E-85A4-4D2E-83E1-21C69226AA3D}" type="datetimeFigureOut">
              <a:rPr lang="en-US" smtClean="0"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60D5101-7CC3-45AA-BFF8-A952B482D9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905000"/>
            <a:ext cx="7680960" cy="2438399"/>
          </a:xfrm>
        </p:spPr>
        <p:txBody>
          <a:bodyPr>
            <a:noAutofit/>
          </a:bodyPr>
          <a:lstStyle/>
          <a:p>
            <a:pPr algn="ctr"/>
            <a:r>
              <a:rPr lang="en-US" sz="4400" dirty="0"/>
              <a:t>The Upshot of Educational Technology in Religion Subjects to the Listening Comprehension of the Students of </a:t>
            </a:r>
            <a:r>
              <a:rPr lang="en-US" sz="4400" dirty="0" err="1"/>
              <a:t>Iligan</a:t>
            </a:r>
            <a:r>
              <a:rPr lang="en-US" sz="4400" dirty="0"/>
              <a:t> City SDA Elementary School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482599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/>
              <a:t>Researcher: </a:t>
            </a:r>
            <a:r>
              <a:rPr lang="en-US" sz="2400" b="1" dirty="0" err="1" smtClean="0"/>
              <a:t>Jodeljim</a:t>
            </a:r>
            <a:r>
              <a:rPr lang="en-US" sz="2400" b="1" dirty="0" smtClean="0"/>
              <a:t> M. </a:t>
            </a:r>
            <a:r>
              <a:rPr lang="en-US" sz="2400" b="1" dirty="0" err="1" smtClean="0"/>
              <a:t>Gumapac</a:t>
            </a:r>
            <a:endParaRPr lang="en-US" sz="2400" b="1" dirty="0" smtClean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7536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Purpose of the Study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To determine the </a:t>
            </a:r>
            <a:r>
              <a:rPr lang="en-US" sz="3600" b="1" dirty="0" err="1" smtClean="0"/>
              <a:t>effectivity</a:t>
            </a:r>
            <a:r>
              <a:rPr lang="en-US" sz="3600" b="1" dirty="0" smtClean="0"/>
              <a:t> of the Educational Technology being used in the Religion subjects to the student’s listening comprehensions.</a:t>
            </a:r>
          </a:p>
          <a:p>
            <a:r>
              <a:rPr lang="en-US" sz="3600" b="1" dirty="0" smtClean="0"/>
              <a:t>After identifying its </a:t>
            </a:r>
            <a:r>
              <a:rPr lang="en-US" sz="3600" b="1" dirty="0" err="1" smtClean="0"/>
              <a:t>effectivity</a:t>
            </a:r>
            <a:r>
              <a:rPr lang="en-US" sz="3600" b="1" dirty="0" smtClean="0"/>
              <a:t>, some improvements will be recommended.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9285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Duration and Doings of the Study </a:t>
            </a:r>
            <a:endParaRPr lang="en-US" sz="4000" b="1" dirty="0"/>
          </a:p>
        </p:txBody>
      </p:sp>
      <p:sp>
        <p:nvSpPr>
          <p:cNvPr id="13" name="Text Placeholder 1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u="sng" dirty="0" smtClean="0"/>
              <a:t>April and May 2012</a:t>
            </a:r>
          </a:p>
          <a:p>
            <a:pPr marL="0" indent="0">
              <a:buNone/>
            </a:pPr>
            <a:r>
              <a:rPr lang="en-US" sz="4000" dirty="0"/>
              <a:t>	</a:t>
            </a:r>
            <a:r>
              <a:rPr lang="en-US" sz="4000" dirty="0" smtClean="0"/>
              <a:t>It is intended for the preparation and writing procedures. </a:t>
            </a:r>
            <a:endParaRPr lang="en-US" sz="4000" dirty="0"/>
          </a:p>
          <a:p>
            <a:r>
              <a:rPr lang="en-US" sz="4000" u="sng" dirty="0" smtClean="0"/>
              <a:t>June to October 2012</a:t>
            </a:r>
          </a:p>
          <a:p>
            <a:pPr marL="0" indent="0">
              <a:buNone/>
            </a:pPr>
            <a:r>
              <a:rPr lang="en-US" sz="4000" dirty="0"/>
              <a:t>	</a:t>
            </a:r>
            <a:r>
              <a:rPr lang="en-US" sz="4000" dirty="0" smtClean="0"/>
              <a:t>Is intended for the implementation of the study.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7808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Duration</a:t>
            </a:r>
            <a:r>
              <a:rPr lang="en-US" b="1" dirty="0"/>
              <a:t> and Doings of the Study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763000" cy="4144963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November 2012-January 2013</a:t>
            </a:r>
          </a:p>
          <a:p>
            <a:pPr marL="0" indent="0">
              <a:buNone/>
            </a:pPr>
            <a:r>
              <a:rPr lang="en-US" sz="4000" dirty="0"/>
              <a:t>	</a:t>
            </a:r>
            <a:r>
              <a:rPr lang="en-US" sz="4000" dirty="0" smtClean="0"/>
              <a:t>Is for the data gathering, analysis and recommendations for the improvement of the applied technology.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3882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Books</a:t>
            </a:r>
          </a:p>
          <a:p>
            <a:r>
              <a:rPr lang="en-US" sz="3200" dirty="0" smtClean="0"/>
              <a:t>Computer</a:t>
            </a:r>
          </a:p>
          <a:p>
            <a:r>
              <a:rPr lang="en-US" sz="3200" dirty="0" smtClean="0"/>
              <a:t>Internet</a:t>
            </a:r>
          </a:p>
          <a:p>
            <a:r>
              <a:rPr lang="en-US" sz="3200" dirty="0" smtClean="0"/>
              <a:t>Camera</a:t>
            </a:r>
          </a:p>
          <a:p>
            <a:r>
              <a:rPr lang="en-US" sz="3200" dirty="0" smtClean="0"/>
              <a:t>Other ICT tools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tools: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1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49</TotalTime>
  <Words>93</Words>
  <Application>Microsoft Office PowerPoint</Application>
  <PresentationFormat>On-screen Show (4:3)</PresentationFormat>
  <Paragraphs>21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Macro</vt:lpstr>
      <vt:lpstr>The Upshot of Educational Technology in Religion Subjects to the Listening Comprehension of the Students of Iligan City SDA Elementary School</vt:lpstr>
      <vt:lpstr>Purpose of the Study</vt:lpstr>
      <vt:lpstr>Duration and Doings of the Study </vt:lpstr>
      <vt:lpstr>Duration and Doings of the Study </vt:lpstr>
      <vt:lpstr>Required tools: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Upshot of Educational Technology in Religion Subjects to the Listening Comprehension of the Students of Iligan City SDA Elementary School</dc:title>
  <dc:creator>Pastor James-MSH</dc:creator>
  <cp:lastModifiedBy>Pastor James-MSH</cp:lastModifiedBy>
  <cp:revision>5</cp:revision>
  <dcterms:created xsi:type="dcterms:W3CDTF">2011-10-25T20:07:07Z</dcterms:created>
  <dcterms:modified xsi:type="dcterms:W3CDTF">2011-10-25T20:56:29Z</dcterms:modified>
</cp:coreProperties>
</file>